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85" r:id="rId4"/>
    <p:sldId id="258" r:id="rId5"/>
    <p:sldId id="259" r:id="rId6"/>
    <p:sldId id="272" r:id="rId7"/>
    <p:sldId id="273" r:id="rId8"/>
    <p:sldId id="260" r:id="rId9"/>
    <p:sldId id="287" r:id="rId10"/>
    <p:sldId id="286" r:id="rId11"/>
    <p:sldId id="288" r:id="rId12"/>
    <p:sldId id="267" r:id="rId13"/>
    <p:sldId id="289" r:id="rId14"/>
    <p:sldId id="277" r:id="rId15"/>
    <p:sldId id="290" r:id="rId16"/>
    <p:sldId id="291" r:id="rId17"/>
    <p:sldId id="29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 varScale="1">
        <p:scale>
          <a:sx n="68" d="100"/>
          <a:sy n="68" d="100"/>
        </p:scale>
        <p:origin x="14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accent2"/>
                </a:solidFill>
              </a:rPr>
              <a:t>ОГЭ-2022 </a:t>
            </a:r>
            <a:br>
              <a:rPr lang="ru-RU" sz="6000" dirty="0" smtClean="0">
                <a:solidFill>
                  <a:schemeClr val="accent2"/>
                </a:solidFill>
              </a:rPr>
            </a:br>
            <a:r>
              <a:rPr lang="ru-RU" sz="6000" dirty="0" smtClean="0">
                <a:solidFill>
                  <a:schemeClr val="accent2"/>
                </a:solidFill>
              </a:rPr>
              <a:t>по физике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7571184" cy="17526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Задания, требования</a:t>
            </a:r>
          </a:p>
          <a:p>
            <a:r>
              <a:rPr lang="ru-RU" sz="3200" dirty="0" smtClean="0">
                <a:solidFill>
                  <a:schemeClr val="accent2"/>
                </a:solidFill>
              </a:rPr>
              <a:t>и </a:t>
            </a:r>
            <a:r>
              <a:rPr lang="ru-RU" sz="3200" dirty="0">
                <a:solidFill>
                  <a:schemeClr val="accent2"/>
                </a:solidFill>
              </a:rPr>
              <a:t>изменения в сравнении с ОГЭ-2020</a:t>
            </a:r>
          </a:p>
        </p:txBody>
      </p: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r>
              <a:rPr lang="ru-RU" dirty="0" smtClean="0"/>
              <a:t>№ 5–10 – Задания с кратким ответом в виде в виде целого числа или конечной десятичной дроби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6</a:t>
            </a:r>
          </a:p>
          <a:p>
            <a:endParaRPr lang="ru-RU" dirty="0" smtClean="0"/>
          </a:p>
          <a:p>
            <a:r>
              <a:rPr lang="ru-RU" dirty="0" smtClean="0"/>
              <a:t>№ 3 и 15 – Задания с выбором одного верного утверждения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2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r>
              <a:rPr lang="ru-RU" dirty="0" smtClean="0"/>
              <a:t>№ 13, 14, 16 и 19 – Задания на множественный выбор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8</a:t>
            </a:r>
          </a:p>
          <a:p>
            <a:pPr marL="109728" indent="0">
              <a:buNone/>
            </a:pPr>
            <a:endParaRPr lang="ru-RU" dirty="0" smtClean="0"/>
          </a:p>
          <a:p>
            <a:r>
              <a:rPr lang="ru-RU" dirty="0" smtClean="0"/>
              <a:t>№ 17, 20–25 – Часть 1. Задания с развернутым ответом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18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№17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Экспериментальное задание на реальном оборудовании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В сравнении с заданием №17 из КИМ-2020 к проведению косвенных измерений </a:t>
            </a:r>
            <a:r>
              <a:rPr lang="ru-RU" dirty="0" smtClean="0">
                <a:solidFill>
                  <a:schemeClr val="accent2"/>
                </a:solidFill>
              </a:rPr>
              <a:t>добавлено исследование зависимости</a:t>
            </a:r>
            <a:r>
              <a:rPr lang="ru-RU" dirty="0" smtClean="0"/>
              <a:t> одной физической величины от другой, которое </a:t>
            </a:r>
            <a:r>
              <a:rPr lang="ru-RU" dirty="0" smtClean="0">
                <a:solidFill>
                  <a:schemeClr val="accent2"/>
                </a:solidFill>
              </a:rPr>
              <a:t>включает не менее трех прямых измерений</a:t>
            </a:r>
            <a:r>
              <a:rPr lang="ru-RU" dirty="0" smtClean="0"/>
              <a:t> с записью абсолютной погрешности</a:t>
            </a:r>
          </a:p>
        </p:txBody>
      </p: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№17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ru-RU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916832"/>
            <a:ext cx="7992888" cy="4456099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№19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dirty="0" smtClean="0"/>
              <a:t>Задание на множественный выбор к тексту физического содержания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3068960"/>
            <a:ext cx="6428722" cy="3244974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323528" y="3284984"/>
            <a:ext cx="208823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buClr>
                <a:srgbClr val="740000"/>
              </a:buClr>
            </a:pPr>
            <a:r>
              <a:rPr lang="ru-RU" sz="2400" dirty="0" smtClean="0">
                <a:solidFill>
                  <a:srgbClr val="740000"/>
                </a:solidFill>
              </a:rPr>
              <a:t>В КИМ-2020 это задание было на выбор одного верного утверждения</a:t>
            </a:r>
            <a:endParaRPr lang="ru-RU" sz="2400" dirty="0">
              <a:solidFill>
                <a:srgbClr val="74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№20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dirty="0" smtClean="0"/>
              <a:t>Задание с развернутым ответом к тексту физического содержания</a:t>
            </a:r>
          </a:p>
          <a:p>
            <a:pPr marL="0" indent="0" algn="just">
              <a:buNone/>
            </a:pPr>
            <a:r>
              <a:rPr lang="ru-RU" sz="2600" dirty="0" smtClean="0">
                <a:solidFill>
                  <a:srgbClr val="740000"/>
                </a:solidFill>
              </a:rPr>
              <a:t>В КИМ-2020 это задание было на выбор одного верного утверждения</a:t>
            </a:r>
          </a:p>
          <a:p>
            <a:pPr marL="0" lvl="0" indent="0" algn="just">
              <a:buNone/>
            </a:pPr>
            <a:endParaRPr lang="ru-RU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789040"/>
            <a:ext cx="7010400" cy="2771775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В сравнении с КИМ-2020 теперь задание построено на контексте учебных ситуаций, преимущественно – на прогнозировании результатов опытов или интерпретации их результатов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509120"/>
            <a:ext cx="8359668" cy="1520949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В сравнении с КИМ-2020 задание КИМ-2022 построено на практико-ориентированном контексте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933056"/>
            <a:ext cx="8208912" cy="608873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943136"/>
            <a:ext cx="8568952" cy="4325112"/>
          </a:xfrm>
        </p:spPr>
        <p:txBody>
          <a:bodyPr>
            <a:noAutofit/>
          </a:bodyPr>
          <a:lstStyle/>
          <a:p>
            <a:pPr lvl="0"/>
            <a:r>
              <a:rPr lang="ru-RU" dirty="0" smtClean="0"/>
              <a:t>К тексту физического содержания теперь предлагают одно задание на множественный выбор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Увеличили количество заданий с развернутым ответом – добавили еще одну качественную задачу</a:t>
            </a:r>
          </a:p>
          <a:p>
            <a:pPr lvl="0"/>
            <a:endParaRPr lang="ru-RU" dirty="0" smtClean="0"/>
          </a:p>
          <a:p>
            <a:r>
              <a:rPr lang="ru-RU" dirty="0" smtClean="0"/>
              <a:t>Увеличился максимальный первичный балл</a:t>
            </a:r>
          </a:p>
          <a:p>
            <a:pPr lvl="0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943136"/>
            <a:ext cx="8640960" cy="4325112"/>
          </a:xfrm>
        </p:spPr>
        <p:txBody>
          <a:bodyPr>
            <a:noAutofit/>
          </a:bodyPr>
          <a:lstStyle/>
          <a:p>
            <a:pPr lvl="0"/>
            <a:r>
              <a:rPr lang="ru-RU" dirty="0" smtClean="0"/>
              <a:t>Расширили содержание задания №17. Добавили исследование зависимостей величин, включающее не менее трех прямых измерений с записью абсолютной погрешности</a:t>
            </a:r>
          </a:p>
          <a:p>
            <a:pPr lvl="0"/>
            <a:endParaRPr lang="ru-RU" dirty="0" smtClean="0"/>
          </a:p>
          <a:p>
            <a:r>
              <a:rPr lang="ru-RU" dirty="0" smtClean="0"/>
              <a:t>Задание №21 теперь построено на контексте учебных ситуаций</a:t>
            </a:r>
          </a:p>
          <a:p>
            <a:endParaRPr lang="ru-RU" dirty="0" smtClean="0"/>
          </a:p>
          <a:p>
            <a:r>
              <a:rPr lang="ru-RU" dirty="0" smtClean="0"/>
              <a:t>Задание №22 теперь построено на практико-ориентированном контексте</a:t>
            </a:r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Время </a:t>
            </a:r>
            <a:endParaRPr lang="ru-RU" dirty="0"/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 smtClean="0"/>
              <a:t>Первичный </a:t>
            </a:r>
            <a:r>
              <a:rPr lang="ru-RU" dirty="0"/>
              <a:t>балл</a:t>
            </a:r>
          </a:p>
          <a:p>
            <a:r>
              <a:rPr lang="ru-RU" dirty="0" smtClean="0"/>
              <a:t>Содержательные разделы </a:t>
            </a:r>
            <a:r>
              <a:rPr lang="ru-RU" dirty="0"/>
              <a:t>предмета</a:t>
            </a:r>
          </a:p>
          <a:p>
            <a:r>
              <a:rPr lang="ru-RU" dirty="0" smtClean="0"/>
              <a:t>Задания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3 часа(180 минут)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dirty="0" smtClean="0"/>
              <a:t>4 часа 30 минут(270 минут) </a:t>
            </a: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Лабораторное оборудование</a:t>
            </a:r>
          </a:p>
          <a:p>
            <a:pPr lvl="1">
              <a:buNone/>
            </a:pPr>
            <a:r>
              <a:rPr lang="ru-RU" dirty="0" smtClean="0"/>
              <a:t>Для выполнения экспериментального задания  №17</a:t>
            </a:r>
          </a:p>
          <a:p>
            <a:endParaRPr lang="ru-RU" dirty="0" smtClean="0"/>
          </a:p>
          <a:p>
            <a:r>
              <a:rPr lang="ru-RU" dirty="0" smtClean="0"/>
              <a:t>Линейка</a:t>
            </a:r>
          </a:p>
          <a:p>
            <a:pPr lvl="1">
              <a:buNone/>
            </a:pPr>
            <a:r>
              <a:rPr lang="ru-RU" dirty="0" smtClean="0"/>
              <a:t>Не должна содержать справочную информацию</a:t>
            </a:r>
          </a:p>
          <a:p>
            <a:endParaRPr lang="ru-RU" dirty="0" smtClean="0"/>
          </a:p>
          <a:p>
            <a:r>
              <a:rPr lang="ru-RU" dirty="0" smtClean="0"/>
              <a:t>Непрограммируемый   калькулятор</a:t>
            </a:r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балл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Максимальный первичный балл – 45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9144058"/>
              </p:ext>
            </p:extLst>
          </p:nvPr>
        </p:nvGraphicFramePr>
        <p:xfrm>
          <a:off x="467544" y="2060848"/>
          <a:ext cx="8064896" cy="30175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120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Механические явления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</a:t>
                      </a:r>
                      <a:r>
                        <a:rPr lang="ru-RU" sz="2400" baseline="0" dirty="0" smtClean="0"/>
                        <a:t> – 14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Тепловые явления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  <a:r>
                        <a:rPr lang="ru-RU" sz="2400" baseline="0" dirty="0" smtClean="0"/>
                        <a:t> – 10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Электромагнитные явления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</a:t>
                      </a:r>
                      <a:r>
                        <a:rPr lang="ru-RU" sz="2400" baseline="0" dirty="0" smtClean="0"/>
                        <a:t> – 14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Квантовые явления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r>
                        <a:rPr lang="ru-RU" sz="2400" baseline="0" dirty="0" smtClean="0"/>
                        <a:t> – 4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Объект 2"/>
          <p:cNvSpPr txBox="1">
            <a:spLocks/>
          </p:cNvSpPr>
          <p:nvPr/>
        </p:nvSpPr>
        <p:spPr>
          <a:xfrm>
            <a:off x="467544" y="5373216"/>
            <a:ext cx="8229600" cy="89503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lang="ru-RU" sz="2600" dirty="0" smtClean="0"/>
              <a:t>Максимальное и минимальное количество заданий в сравнении с КИМ-2020 не изменилось</a:t>
            </a:r>
            <a:endParaRPr kumimoji="0" lang="ru-RU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dirty="0" smtClean="0"/>
              <a:t>Экзаменационная работа содержит </a:t>
            </a:r>
            <a:r>
              <a:rPr lang="ru-RU" dirty="0" smtClean="0">
                <a:solidFill>
                  <a:schemeClr val="accent2"/>
                </a:solidFill>
              </a:rPr>
              <a:t>25</a:t>
            </a:r>
            <a:r>
              <a:rPr lang="ru-RU" dirty="0" smtClean="0"/>
              <a:t> заданий</a:t>
            </a:r>
          </a:p>
          <a:p>
            <a:endParaRPr lang="ru-RU" dirty="0" smtClean="0"/>
          </a:p>
          <a:p>
            <a:r>
              <a:rPr lang="ru-RU" dirty="0" smtClean="0"/>
              <a:t>№ 1, 2, 11, 12 и 18 – Задания на установление соответствия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9</a:t>
            </a:r>
          </a:p>
          <a:p>
            <a:endParaRPr lang="ru-RU" dirty="0" smtClean="0"/>
          </a:p>
          <a:p>
            <a:r>
              <a:rPr lang="ru-RU" dirty="0" smtClean="0"/>
              <a:t>№ 4– Задание на дополнение текста словами или словосочетаниями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2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864</TotalTime>
  <Words>429</Words>
  <Application>Microsoft Office PowerPoint</Application>
  <PresentationFormat>Экран (4:3)</PresentationFormat>
  <Paragraphs>100</Paragraphs>
  <Slides>17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Calibri</vt:lpstr>
      <vt:lpstr>Georgia</vt:lpstr>
      <vt:lpstr>Trebuchet MS</vt:lpstr>
      <vt:lpstr>Wingdings 2</vt:lpstr>
      <vt:lpstr>Городская</vt:lpstr>
      <vt:lpstr>ОГЭ-2022  по физике</vt:lpstr>
      <vt:lpstr>Изменения в КИМ ОГЭ-2022</vt:lpstr>
      <vt:lpstr>Изменения в КИМ ОГЭ-2022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Задания</vt:lpstr>
      <vt:lpstr>Задания</vt:lpstr>
      <vt:lpstr>Задания</vt:lpstr>
      <vt:lpstr>Задание №17</vt:lpstr>
      <vt:lpstr>Задание №17</vt:lpstr>
      <vt:lpstr>Задание №19</vt:lpstr>
      <vt:lpstr>Задание №20</vt:lpstr>
      <vt:lpstr>Задание №21</vt:lpstr>
      <vt:lpstr>Задание №22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Fed Alex</cp:lastModifiedBy>
  <cp:revision>148</cp:revision>
  <dcterms:created xsi:type="dcterms:W3CDTF">2020-08-31T10:23:09Z</dcterms:created>
  <dcterms:modified xsi:type="dcterms:W3CDTF">2021-11-10T06:41:19Z</dcterms:modified>
</cp:coreProperties>
</file>